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208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76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317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04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966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704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6511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726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577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793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988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1B3B9-DD2E-461A-B4CB-28335A185353}" type="datetimeFigureOut">
              <a:rPr lang="ko-KR" altLang="en-US" smtClean="0"/>
              <a:t>2023-09-05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CE6A4-AB96-4966-B9AD-7D30C8C01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945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artner.wsj.com/enter-redemption-code/K006GJCCKP4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sj.com/digital-print-edition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wsj.com/audio" TargetMode="External"/><Relationship Id="rId4" Type="http://schemas.openxmlformats.org/officeDocument/2006/relationships/hyperlink" Target="https://www.wsj.com/vide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riss.kr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1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2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3840" y="3125229"/>
            <a:ext cx="5420498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hlinkClick r:id="rId3"/>
              </a:rPr>
              <a:t>https://</a:t>
            </a:r>
            <a:r>
              <a:rPr lang="en-US" altLang="ko-KR" dirty="0" smtClean="0">
                <a:hlinkClick r:id="rId3"/>
              </a:rPr>
              <a:t>partner.wsj.com/enter-redemption-code/K006GJCCKP4W</a:t>
            </a:r>
            <a:endParaRPr lang="en-US" altLang="ko-KR" dirty="0" smtClean="0"/>
          </a:p>
          <a:p>
            <a:r>
              <a:rPr lang="ko-KR" altLang="en-US" sz="1100" i="1" dirty="0" err="1" smtClean="0">
                <a:solidFill>
                  <a:srgbClr val="FF0000"/>
                </a:solidFill>
                <a:latin typeface="+mj-lt"/>
              </a:rPr>
              <a:t>등록시</a:t>
            </a:r>
            <a:r>
              <a:rPr lang="ko-KR" altLang="en-US" sz="1100" i="1" dirty="0" smtClean="0">
                <a:solidFill>
                  <a:srgbClr val="FF0000"/>
                </a:solidFill>
                <a:latin typeface="+mj-lt"/>
              </a:rPr>
              <a:t> 소속기관 확인을 위해 </a:t>
            </a:r>
            <a:r>
              <a:rPr lang="en-US" altLang="ko-KR" sz="1100" i="1" dirty="0" smtClean="0">
                <a:solidFill>
                  <a:srgbClr val="FF0000"/>
                </a:solidFill>
                <a:latin typeface="+mj-lt"/>
              </a:rPr>
              <a:t>@sogang.ac.kr </a:t>
            </a:r>
            <a:r>
              <a:rPr lang="ko-KR" altLang="en-US" sz="1100" i="1" dirty="0" smtClean="0">
                <a:solidFill>
                  <a:srgbClr val="FF0000"/>
                </a:solidFill>
                <a:latin typeface="+mj-lt"/>
              </a:rPr>
              <a:t>계정만 </a:t>
            </a:r>
            <a:r>
              <a:rPr lang="ko-KR" altLang="en-US" sz="1100" i="1" dirty="0" err="1" smtClean="0">
                <a:solidFill>
                  <a:srgbClr val="FF0000"/>
                </a:solidFill>
                <a:latin typeface="+mj-lt"/>
              </a:rPr>
              <a:t>등록가능함</a:t>
            </a:r>
            <a:endParaRPr lang="ko-KR" altLang="en-US" sz="1100" i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051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>
            <a:hlinkClick r:id="rId3"/>
          </p:cNvPr>
          <p:cNvSpPr/>
          <p:nvPr/>
        </p:nvSpPr>
        <p:spPr>
          <a:xfrm>
            <a:off x="3556000" y="2076450"/>
            <a:ext cx="2336800" cy="39052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hlinkClick r:id="rId4"/>
          </p:cNvPr>
          <p:cNvSpPr/>
          <p:nvPr/>
        </p:nvSpPr>
        <p:spPr>
          <a:xfrm>
            <a:off x="6164580" y="1992630"/>
            <a:ext cx="2336800" cy="39052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hlinkClick r:id="rId5"/>
          </p:cNvPr>
          <p:cNvSpPr/>
          <p:nvPr/>
        </p:nvSpPr>
        <p:spPr>
          <a:xfrm>
            <a:off x="8834120" y="2015490"/>
            <a:ext cx="2336800" cy="39052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7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5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</Words>
  <Application>Microsoft Office PowerPoint</Application>
  <PresentationFormat>와이드스크린</PresentationFormat>
  <Paragraphs>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Loyola_librarian</cp:lastModifiedBy>
  <cp:revision>6</cp:revision>
  <dcterms:created xsi:type="dcterms:W3CDTF">2023-04-11T00:43:36Z</dcterms:created>
  <dcterms:modified xsi:type="dcterms:W3CDTF">2023-09-05T06:48:36Z</dcterms:modified>
</cp:coreProperties>
</file>